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342" r:id="rId4"/>
    <p:sldId id="343" r:id="rId5"/>
    <p:sldId id="350" r:id="rId6"/>
    <p:sldId id="351" r:id="rId7"/>
    <p:sldId id="348" r:id="rId8"/>
    <p:sldId id="349" r:id="rId9"/>
    <p:sldId id="345" r:id="rId10"/>
    <p:sldId id="346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272" r:id="rId23"/>
    <p:sldId id="273" r:id="rId24"/>
    <p:sldId id="274" r:id="rId25"/>
    <p:sldId id="275" r:id="rId26"/>
    <p:sldId id="363" r:id="rId27"/>
    <p:sldId id="364" r:id="rId28"/>
    <p:sldId id="294" r:id="rId29"/>
    <p:sldId id="295" r:id="rId30"/>
    <p:sldId id="297" r:id="rId31"/>
    <p:sldId id="366" r:id="rId32"/>
    <p:sldId id="367" r:id="rId33"/>
    <p:sldId id="299" r:id="rId34"/>
    <p:sldId id="300" r:id="rId35"/>
    <p:sldId id="365" r:id="rId36"/>
    <p:sldId id="368" r:id="rId37"/>
    <p:sldId id="369" r:id="rId38"/>
    <p:sldId id="373" r:id="rId39"/>
    <p:sldId id="374" r:id="rId40"/>
    <p:sldId id="370" r:id="rId41"/>
    <p:sldId id="371" r:id="rId42"/>
    <p:sldId id="372" r:id="rId43"/>
    <p:sldId id="303" r:id="rId44"/>
    <p:sldId id="304" r:id="rId45"/>
    <p:sldId id="305" r:id="rId46"/>
    <p:sldId id="313" r:id="rId47"/>
    <p:sldId id="314" r:id="rId48"/>
    <p:sldId id="315" r:id="rId49"/>
    <p:sldId id="316" r:id="rId50"/>
    <p:sldId id="317" r:id="rId51"/>
    <p:sldId id="318" r:id="rId52"/>
    <p:sldId id="375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327" r:id="rId61"/>
    <p:sldId id="328" r:id="rId62"/>
    <p:sldId id="330" r:id="rId63"/>
    <p:sldId id="331" r:id="rId64"/>
    <p:sldId id="376" r:id="rId65"/>
    <p:sldId id="335" r:id="rId66"/>
    <p:sldId id="336" r:id="rId67"/>
    <p:sldId id="337" r:id="rId68"/>
    <p:sldId id="338" r:id="rId69"/>
  </p:sldIdLst>
  <p:sldSz cx="9144000" cy="6858000" type="screen4x3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5B5B8-B735-4290-A9D5-E842935BF4A4}" type="datetimeFigureOut">
              <a:rPr lang="es-ES" smtClean="0"/>
              <a:t>10/11/2023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146B6-F43F-4C9B-A09D-30F0EDBD5143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ARTIBAT 2023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UNA ODISEA</a:t>
            </a:r>
            <a:endParaRPr lang="es-ES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7-WA0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18-WA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0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how IMG-20231020-WA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montaje IMG-20231024-WA0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taje IMG-20231016-WA00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</Words>
  <Application>Microsoft Office PowerPoint</Application>
  <PresentationFormat>Presentación en pantalla (4:3)</PresentationFormat>
  <Paragraphs>2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Tema de Office</vt:lpstr>
      <vt:lpstr>ARTIBAT 2023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Usuario</dc:creator>
  <cp:lastModifiedBy>Usuario</cp:lastModifiedBy>
  <cp:revision>6</cp:revision>
  <dcterms:created xsi:type="dcterms:W3CDTF">2023-11-10T15:45:30Z</dcterms:created>
  <dcterms:modified xsi:type="dcterms:W3CDTF">2023-11-10T16:07:26Z</dcterms:modified>
</cp:coreProperties>
</file>